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4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A959-6915-4730-9A16-D20683F68C68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9F4D-CEDF-4208-B43E-929EA92CF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38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A959-6915-4730-9A16-D20683F68C68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9F4D-CEDF-4208-B43E-929EA92CF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81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A959-6915-4730-9A16-D20683F68C68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9F4D-CEDF-4208-B43E-929EA92CFBE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9554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A959-6915-4730-9A16-D20683F68C68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9F4D-CEDF-4208-B43E-929EA92CF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89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A959-6915-4730-9A16-D20683F68C68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9F4D-CEDF-4208-B43E-929EA92CFBE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4974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A959-6915-4730-9A16-D20683F68C68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9F4D-CEDF-4208-B43E-929EA92CF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303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A959-6915-4730-9A16-D20683F68C68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9F4D-CEDF-4208-B43E-929EA92CF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572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A959-6915-4730-9A16-D20683F68C68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9F4D-CEDF-4208-B43E-929EA92CF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85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A959-6915-4730-9A16-D20683F68C68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9F4D-CEDF-4208-B43E-929EA92CF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4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A959-6915-4730-9A16-D20683F68C68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9F4D-CEDF-4208-B43E-929EA92CF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42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A959-6915-4730-9A16-D20683F68C68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9F4D-CEDF-4208-B43E-929EA92CF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4510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A959-6915-4730-9A16-D20683F68C68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9F4D-CEDF-4208-B43E-929EA92CF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5145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A959-6915-4730-9A16-D20683F68C68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9F4D-CEDF-4208-B43E-929EA92CF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72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A959-6915-4730-9A16-D20683F68C68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9F4D-CEDF-4208-B43E-929EA92CF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5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A959-6915-4730-9A16-D20683F68C68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9F4D-CEDF-4208-B43E-929EA92CF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800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9F4D-CEDF-4208-B43E-929EA92CFBE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A959-6915-4730-9A16-D20683F68C68}" type="datetimeFigureOut">
              <a:rPr lang="ru-RU" smtClean="0"/>
              <a:t>25.03.2020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65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DA959-6915-4730-9A16-D20683F68C68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3F9F4D-CEDF-4208-B43E-929EA92CF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70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  <p:sldLayoutId id="2147484237" r:id="rId13"/>
    <p:sldLayoutId id="2147484238" r:id="rId14"/>
    <p:sldLayoutId id="2147484239" r:id="rId15"/>
    <p:sldLayoutId id="21474842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5187" y="486888"/>
            <a:ext cx="8563208" cy="65210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КГБОУ «Минусинская школа-интернат»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137" y="1844843"/>
            <a:ext cx="9739224" cy="331893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69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Коррекционно-развивающая работа: проблемы и пути реализации</a:t>
            </a:r>
            <a:endParaRPr lang="ru-RU" sz="69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262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076711"/>
              </p:ext>
            </p:extLst>
          </p:nvPr>
        </p:nvGraphicFramePr>
        <p:xfrm>
          <a:off x="415636" y="0"/>
          <a:ext cx="11257808" cy="697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5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2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2825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АООП ДО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АООП НОО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00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Программа «Развитие слухового восприятия и обучения произношения»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Программы «Формировании речевого слуха и произносительной стороны устной речи», «Развитие слухового восприятия и техника речи»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775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Программа «Развития познавательной деятельности и эмоционально-волевой сферы»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программы по развитию познавательной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деятельности/ по развитию </a:t>
                      </a: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эмоционально-волевой сферы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9533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Образовательная области «Художественно-эстетическое развитие. Музыка» (НОД)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Программа «Музыкально-ритмических занятий»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5399">
                <a:tc>
                  <a:txBody>
                    <a:bodyPr/>
                    <a:lstStyle/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Программа «Развитие познавательной сферы»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07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1"/>
            <a:ext cx="10663600" cy="21336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Цель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обучения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 формирования произношения – формирование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 них внятной, членораздельной, естественной речи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854037"/>
            <a:ext cx="8596668" cy="3298161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Методы и приемы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аналитико-синтетический метод;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полисенсорный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нцентрический;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подражание, механические;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фонетической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ритмики.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13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72043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одержание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 над произношением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917205"/>
            <a:ext cx="10439844" cy="411546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постановка, коррекция, автоматизация и дифференциация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звуков;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над словом и фразой;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 над ритмико-интонационной стороной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над речевым дыханием;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над голосом.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55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632350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развития слухового восприятия и техники речи, музыкально-ритмических занятий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речевого слуха,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слухо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-зрительной основы для восприятия устной речи,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восприятия различных неречевых звуков окружающего мира,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слухового восприятия характера и основных доступных элементов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0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3999" y="498654"/>
            <a:ext cx="8596668" cy="646545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 речевого материала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80674" y="1759933"/>
            <a:ext cx="3080694" cy="576262"/>
          </a:xfrm>
        </p:spPr>
        <p:txBody>
          <a:bodyPr/>
          <a:lstStyle/>
          <a:p>
            <a:pPr algn="ctr"/>
            <a:r>
              <a:rPr lang="ru-RU" dirty="0" smtClean="0"/>
              <a:t>ДО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708635" y="1786687"/>
            <a:ext cx="4185618" cy="576262"/>
          </a:xfrm>
        </p:spPr>
        <p:txBody>
          <a:bodyPr/>
          <a:lstStyle/>
          <a:p>
            <a:pPr algn="ctr"/>
            <a:r>
              <a:rPr lang="ru-RU" dirty="0" smtClean="0"/>
              <a:t>НОО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053999" y="2867362"/>
            <a:ext cx="2213201" cy="7272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t>учитель-дефектолог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53231" y="4238960"/>
            <a:ext cx="2213201" cy="7272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воспитатель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672734" y="4238960"/>
            <a:ext cx="2377267" cy="7272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музыкальный руководитель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9341815" y="4238962"/>
            <a:ext cx="2213201" cy="7272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t>учитель-дефектолог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997904" y="2737245"/>
            <a:ext cx="2213201" cy="7272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учитель класса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891303" y="4238960"/>
            <a:ext cx="2213201" cy="7272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воспитатель</a:t>
            </a: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1691673" y="3464468"/>
            <a:ext cx="597441" cy="750874"/>
          </a:xfrm>
          <a:prstGeom prst="straightConnector1">
            <a:avLst/>
          </a:prstGeom>
          <a:ln w="25400">
            <a:solidFill>
              <a:schemeClr val="tx1"/>
            </a:solidFill>
            <a:headEnd type="stealt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805558" y="3530417"/>
            <a:ext cx="597600" cy="752400"/>
          </a:xfrm>
          <a:prstGeom prst="straightConnector1">
            <a:avLst/>
          </a:prstGeom>
          <a:ln w="31750">
            <a:solidFill>
              <a:schemeClr val="tx1"/>
            </a:solidFill>
            <a:headEnd type="stealt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3" idx="2"/>
            <a:endCxn id="12" idx="6"/>
          </p:cNvCxnSpPr>
          <p:nvPr/>
        </p:nvCxnSpPr>
        <p:spPr>
          <a:xfrm flipH="1">
            <a:off x="2566432" y="4602572"/>
            <a:ext cx="1106302" cy="0"/>
          </a:xfrm>
          <a:prstGeom prst="straightConnector1">
            <a:avLst/>
          </a:prstGeom>
          <a:ln w="25400">
            <a:solidFill>
              <a:schemeClr val="tx1"/>
            </a:solidFill>
            <a:headEnd type="stealt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90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7756" y="487056"/>
            <a:ext cx="8596668" cy="908607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ДО и НОО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7756" y="1748589"/>
            <a:ext cx="8596668" cy="453991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обследовании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ведении индивидуальных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слухо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-речевые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карт;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составлении индивидуальных планов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 с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детьми.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50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6725" y="454972"/>
            <a:ext cx="8596668" cy="947497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лухо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-речевая среда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9420" y="2117557"/>
            <a:ext cx="10151086" cy="3288633"/>
          </a:xfrm>
        </p:spPr>
        <p:txBody>
          <a:bodyPr>
            <a:norm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закрепление произносительных навыков устной речи;</a:t>
            </a:r>
            <a:endParaRPr lang="ru-RU" sz="3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расширение и закрепление речевого материала;</a:t>
            </a:r>
            <a:endParaRPr lang="ru-RU" sz="3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потребности в устной речи, побуждение к использованию речи;</a:t>
            </a:r>
            <a:endParaRPr lang="ru-RU" sz="3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звукоусиливающей аппаратуры.</a:t>
            </a:r>
            <a:endParaRPr lang="ru-RU" sz="3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49960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228</Words>
  <Application>Microsoft Office PowerPoint</Application>
  <PresentationFormat>Широкоэкранный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КГБОУ «Минусинская школа-интернат»</vt:lpstr>
      <vt:lpstr>Презентация PowerPoint</vt:lpstr>
      <vt:lpstr>Цель обучения и формирования произношения – формирование у них внятной, членораздельной, естественной речи</vt:lpstr>
      <vt:lpstr>Содержание работы над произношением</vt:lpstr>
      <vt:lpstr>Задачи развития слухового восприятия и техники речи, музыкально-ритмических занятий: - развитие речевого слуха, - создание слухо-зрительной основы для восприятия устной речи, - развитие восприятия различных неречевых звуков окружающего мира, - развитие слухового восприятия характера и основных доступных элементов музыки.</vt:lpstr>
      <vt:lpstr>Планирование речевого материала</vt:lpstr>
      <vt:lpstr>Преемственность ДО и НОО</vt:lpstr>
      <vt:lpstr>Слухо-речевая среда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Коррекционно-развивающая работа: проблемы и пути реализации</dc:title>
  <dc:creator>Admin</dc:creator>
  <cp:lastModifiedBy>Татьяна</cp:lastModifiedBy>
  <cp:revision>29</cp:revision>
  <dcterms:created xsi:type="dcterms:W3CDTF">2020-03-23T08:58:26Z</dcterms:created>
  <dcterms:modified xsi:type="dcterms:W3CDTF">2020-03-25T04:37:38Z</dcterms:modified>
</cp:coreProperties>
</file>